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4F30-B88A-4F7F-AB8E-3C7F3A3C49E8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FBB93-3A38-4EF7-86E1-8531BA00AB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College Of </a:t>
            </a:r>
            <a:r>
              <a:rPr lang="en-US" dirty="0" err="1" smtClean="0"/>
              <a:t>Phila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look behind WERC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front is the Administration</a:t>
            </a:r>
            <a:endParaRPr lang="en-US" dirty="0"/>
          </a:p>
        </p:txBody>
      </p:sp>
      <p:pic>
        <p:nvPicPr>
          <p:cNvPr id="4" name="Content Placeholder 3" descr="werc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524000"/>
            <a:ext cx="3538205" cy="3829415"/>
          </a:xfrm>
        </p:spPr>
      </p:pic>
      <p:sp>
        <p:nvSpPr>
          <p:cNvPr id="5" name="TextBox 4"/>
          <p:cNvSpPr txBox="1"/>
          <p:nvPr/>
        </p:nvSpPr>
        <p:spPr>
          <a:xfrm>
            <a:off x="1600200" y="55626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 See Eloise At the ready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Eloise Tends to her plants that are all around the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3581400" cy="2057400"/>
          </a:xfrm>
        </p:spPr>
        <p:txBody>
          <a:bodyPr/>
          <a:lstStyle/>
          <a:p>
            <a:r>
              <a:rPr lang="en-US" dirty="0" smtClean="0"/>
              <a:t>In The Foyer</a:t>
            </a:r>
          </a:p>
          <a:p>
            <a:r>
              <a:rPr lang="en-US" dirty="0" smtClean="0"/>
              <a:t>In the Hallway</a:t>
            </a:r>
          </a:p>
          <a:p>
            <a:r>
              <a:rPr lang="en-US" dirty="0" smtClean="0"/>
              <a:t>At the Entrance</a:t>
            </a:r>
            <a:endParaRPr lang="en-US" dirty="0"/>
          </a:p>
        </p:txBody>
      </p:sp>
      <p:pic>
        <p:nvPicPr>
          <p:cNvPr id="4" name="Picture 3" descr="werc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600201"/>
            <a:ext cx="3451247" cy="2590800"/>
          </a:xfrm>
          <a:prstGeom prst="rect">
            <a:avLst/>
          </a:prstGeom>
        </p:spPr>
      </p:pic>
      <p:pic>
        <p:nvPicPr>
          <p:cNvPr id="5" name="Picture 4" descr="wer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4267199"/>
            <a:ext cx="3276600" cy="24596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Staff Is very Helpful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Beverly moves the smart cart</a:t>
            </a:r>
          </a:p>
          <a:p>
            <a:r>
              <a:rPr lang="en-US" dirty="0" smtClean="0"/>
              <a:t>The staff administers to students</a:t>
            </a:r>
          </a:p>
          <a:p>
            <a:r>
              <a:rPr lang="en-US" dirty="0" smtClean="0"/>
              <a:t>Lillian Smith provides a kind word, administrative knowhow and a soft shoulder for both faculty and students</a:t>
            </a:r>
            <a:endParaRPr lang="en-US" dirty="0"/>
          </a:p>
        </p:txBody>
      </p:sp>
      <p:pic>
        <p:nvPicPr>
          <p:cNvPr id="4" name="Picture 3" descr="werc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581400"/>
            <a:ext cx="3581400" cy="2688503"/>
          </a:xfrm>
          <a:prstGeom prst="rect">
            <a:avLst/>
          </a:prstGeom>
        </p:spPr>
      </p:pic>
      <p:pic>
        <p:nvPicPr>
          <p:cNvPr id="5" name="Picture 4" descr="werc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3581400"/>
            <a:ext cx="3552756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finally our CIS103 class</a:t>
            </a:r>
            <a:endParaRPr lang="en-US" dirty="0"/>
          </a:p>
        </p:txBody>
      </p:sp>
      <p:pic>
        <p:nvPicPr>
          <p:cNvPr id="4" name="Content Placeholder 3" descr="werc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676400"/>
            <a:ext cx="2057400" cy="1544460"/>
          </a:xfrm>
        </p:spPr>
      </p:pic>
      <p:pic>
        <p:nvPicPr>
          <p:cNvPr id="5" name="Picture 4" descr="werc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199" y="3962400"/>
            <a:ext cx="2740697" cy="2057400"/>
          </a:xfrm>
          <a:prstGeom prst="rect">
            <a:avLst/>
          </a:prstGeom>
        </p:spPr>
      </p:pic>
      <p:pic>
        <p:nvPicPr>
          <p:cNvPr id="6" name="Picture 5" descr="werc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581400"/>
            <a:ext cx="2436174" cy="1828800"/>
          </a:xfrm>
          <a:prstGeom prst="rect">
            <a:avLst/>
          </a:prstGeom>
        </p:spPr>
      </p:pic>
      <p:pic>
        <p:nvPicPr>
          <p:cNvPr id="7" name="Picture 6" descr="werc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2286000"/>
            <a:ext cx="2434517" cy="1827556"/>
          </a:xfrm>
          <a:prstGeom prst="rect">
            <a:avLst/>
          </a:prstGeom>
        </p:spPr>
      </p:pic>
      <p:pic>
        <p:nvPicPr>
          <p:cNvPr id="8" name="Picture 7" descr="werc1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05200" y="1371600"/>
            <a:ext cx="2133600" cy="1601662"/>
          </a:xfrm>
          <a:prstGeom prst="rect">
            <a:avLst/>
          </a:prstGeom>
        </p:spPr>
      </p:pic>
      <p:pic>
        <p:nvPicPr>
          <p:cNvPr id="9" name="Picture 8" descr="werc1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9600" y="2971800"/>
            <a:ext cx="2362200" cy="17732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78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Community College Of Phila</vt:lpstr>
      <vt:lpstr>At the front is the Administration</vt:lpstr>
      <vt:lpstr>Eloise Tends to her plants that are all around the center</vt:lpstr>
      <vt:lpstr>The Staff Is very Helpful</vt:lpstr>
      <vt:lpstr>And finally our CIS103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College Of Phila</dc:title>
  <dc:creator>Administrator</dc:creator>
  <cp:lastModifiedBy>Administrator</cp:lastModifiedBy>
  <cp:revision>2</cp:revision>
  <dcterms:created xsi:type="dcterms:W3CDTF">2009-08-25T20:27:04Z</dcterms:created>
  <dcterms:modified xsi:type="dcterms:W3CDTF">2009-08-25T20:45:31Z</dcterms:modified>
</cp:coreProperties>
</file>